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9"/>
  </p:normalViewPr>
  <p:slideViewPr>
    <p:cSldViewPr snapToGrid="0" snapToObjects="1">
      <p:cViewPr>
        <p:scale>
          <a:sx n="67" d="100"/>
          <a:sy n="67" d="100"/>
        </p:scale>
        <p:origin x="2280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935E9-980B-DA49-91D6-13A5A0F8CF1D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8997F-5091-A246-9B4B-EB1B78EBD6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45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8997F-5091-A246-9B4B-EB1B78EBD64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74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40CEA4-EF3E-CA42-BF86-2C7F7F094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DD83161-CDF7-1644-AE63-5C66AF81E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E4BABB-1E42-8342-8ED3-8F54B43B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C1CB9E-1CFF-AC4B-B101-436103F9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C52FE5-828B-9149-9BEE-3DDDD188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90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5FEAC6-B63D-8541-83F2-AE71BE8C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1F5E9E4-16EA-B840-9510-34CBC76AB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7A6247-EEEA-6849-BFB5-685A8FEF7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E7F000-8A7A-6148-AFD4-53A28133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692DD7-6A86-F64E-9240-D8A09B7E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99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8399CEB-374F-8A41-B4C7-C30EAD536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2787ECD-42E1-0840-9F4F-DC6BC6003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2740C0-A7C4-8240-903E-206F4AF6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9FF728-2726-BA4B-A6EE-4F8E1CECB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BCD149-0867-5444-A0A8-EDF629A2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57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E0AE1C-4B6B-2541-B467-04C26EA8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0D67A-42C6-A049-9250-5535D1C8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4EE8AD-B3DD-214C-B72F-BD438E7A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0134FD-7F03-3743-8E77-FC9E4D6B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A24126-2D9A-694E-941E-2318AAC6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24731F-5429-2941-B27E-3C724882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3F703F-E0E1-B347-B1FF-45123D34A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C23036-6DB1-0C4A-BFB9-B976B9A67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1D8589-9CA0-F046-B536-26E67B5E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7CA027-4E4B-1F45-857E-1CF9E100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36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EA0AAF-551F-2F4D-82A2-DE6E0CC8F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9B81AE-A9D2-2A4E-84AF-64B284A59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A92464-A559-3B49-A4BF-4051E1D84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8AAB8CF-C241-E04B-ACB0-496517D0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6D23B5-9CB4-AE41-99A8-CEC6B656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9CF8411-BB74-2547-8CA1-86D2780C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562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670866-9BA6-AE4A-A936-4A27F711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9D843B-2A50-344B-936E-E9B10A4C4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E6EEAE-B93C-F943-92F8-CA737B0FF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E5C1964-C7D1-A04E-8DE4-4F325F142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72E50C3-5B56-3847-95F8-1AF631701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D43205B-4945-4544-956E-17C894B1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E5A8D57-C640-0D4E-983E-85029948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FBDA993-BE8E-F04D-BF0E-E4FB245F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311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F1FB02-CBC4-1A48-96E4-770EFECA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B4FE8C8-78F5-2E44-9FAB-5CDB8A08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B2DBEE-9DEA-964C-B035-ED0D5ABE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3F5D57C-A9E1-444A-A926-21997CEA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318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7513799-9417-7249-A3AB-B2AB8EC6C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AB0969A-710C-B043-A431-1F4D76FE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8CA1B6-5D3D-CE4A-AA85-7D96DCAD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65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7C35E4-45F2-D44C-BE88-002E2633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B1CBB9-6380-694C-ACC5-698D25D1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927E17-C42F-0B41-AFA6-AE248C194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EAE8CE8-39A9-CB48-9A19-A62C70E8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823194-5006-AB47-BF55-A03A8D1B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E7583A-D44F-7647-A87A-C775D474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536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F4FF1C-AD34-F94C-AAEC-7E32E63A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081CC-62AC-604C-9A2B-45315DB62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EAD105D-DD71-C149-858B-335CF2853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F6DFC1-2E78-D441-B2C1-57B8D0AF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C83276-405A-F248-B686-05076479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45EE4CC-DEB3-DD46-BB00-4C7979B4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705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402DFD2-3F38-F645-9B3D-F9CE4DCB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BE9232-7E16-9C4E-A036-7E81F6EBF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E5463F-7FB3-FC4F-904B-AF1654313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01F22-7F9C-F148-85AD-75FCE0810188}" type="datetimeFigureOut">
              <a:rPr kumimoji="1" lang="ja-JP" altLang="en-US" smtClean="0"/>
              <a:t>2021/3/26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37258B-EC3A-3E44-8256-559B039C4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A533F3-BF7D-DF41-BBF3-4BFD5AB6D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3AE6E-4FAD-CA49-82E0-955B7CDB9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12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leico.github.io/TechnicalNote/Arduino/esp32-i2csca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goo.ne.jp/jh7ubc/e/8c97dc4bfad4f93d44301f8341083a69" TargetMode="External"/><Relationship Id="rId5" Type="http://schemas.openxmlformats.org/officeDocument/2006/relationships/hyperlink" Target="https://www.mgo-tec.com/blog-entry-esp32-spimode-hspi-vspi-hispeed.html/2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2AA4A1E-9B06-614D-8C42-7CFD81049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219200"/>
            <a:ext cx="7429500" cy="44196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0EB35C-37D5-7448-805F-651F88534980}"/>
              </a:ext>
            </a:extLst>
          </p:cNvPr>
          <p:cNvSpPr txBox="1"/>
          <p:nvPr/>
        </p:nvSpPr>
        <p:spPr>
          <a:xfrm rot="16200000">
            <a:off x="5757622" y="5868997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NC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0968DBC-008F-EA45-BF05-02049B729591}"/>
              </a:ext>
            </a:extLst>
          </p:cNvPr>
          <p:cNvSpPr txBox="1"/>
          <p:nvPr/>
        </p:nvSpPr>
        <p:spPr>
          <a:xfrm rot="16200000">
            <a:off x="5452823" y="586210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NC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878D51-A55E-9540-B5C7-4A35F1CCB51B}"/>
              </a:ext>
            </a:extLst>
          </p:cNvPr>
          <p:cNvSpPr txBox="1"/>
          <p:nvPr/>
        </p:nvSpPr>
        <p:spPr>
          <a:xfrm rot="16200000">
            <a:off x="4970892" y="585522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GPIO1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B482D4-856E-9F40-8B02-DFCB95E25614}"/>
              </a:ext>
            </a:extLst>
          </p:cNvPr>
          <p:cNvSpPr txBox="1"/>
          <p:nvPr/>
        </p:nvSpPr>
        <p:spPr>
          <a:xfrm rot="16200000">
            <a:off x="4681593" y="580294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GPIO0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34CA8DC-D771-0040-9089-33A862CBAEF1}"/>
              </a:ext>
            </a:extLst>
          </p:cNvPr>
          <p:cNvSpPr txBox="1"/>
          <p:nvPr/>
        </p:nvSpPr>
        <p:spPr>
          <a:xfrm rot="16200000">
            <a:off x="4498095" y="5920769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SDI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BA2552-936E-B04E-BA78-708508F5D64C}"/>
              </a:ext>
            </a:extLst>
          </p:cNvPr>
          <p:cNvSpPr txBox="1"/>
          <p:nvPr/>
        </p:nvSpPr>
        <p:spPr>
          <a:xfrm rot="16200000">
            <a:off x="4093499" y="586210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SCEN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1CD194-3365-7C44-9E3B-7C9C08836DAF}"/>
              </a:ext>
            </a:extLst>
          </p:cNvPr>
          <p:cNvSpPr txBox="1"/>
          <p:nvPr/>
        </p:nvSpPr>
        <p:spPr>
          <a:xfrm rot="16200000">
            <a:off x="3833926" y="5841445"/>
            <a:ext cx="78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SCLK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4FB66BA-7AC0-AB49-A156-76F423D3CAE7}"/>
              </a:ext>
            </a:extLst>
          </p:cNvPr>
          <p:cNvSpPr txBox="1"/>
          <p:nvPr/>
        </p:nvSpPr>
        <p:spPr>
          <a:xfrm rot="16200000">
            <a:off x="3573115" y="586374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SDO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1889EF5-FA12-CA4A-B3C8-2245B90E25FC}"/>
              </a:ext>
            </a:extLst>
          </p:cNvPr>
          <p:cNvSpPr txBox="1"/>
          <p:nvPr/>
        </p:nvSpPr>
        <p:spPr>
          <a:xfrm>
            <a:off x="1791024" y="227353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3V3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CA58C8D-8492-8144-ADA8-28CC4C1EF7A9}"/>
              </a:ext>
            </a:extLst>
          </p:cNvPr>
          <p:cNvSpPr txBox="1"/>
          <p:nvPr/>
        </p:nvSpPr>
        <p:spPr>
          <a:xfrm>
            <a:off x="1683623" y="257317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GND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5193C3-D8B7-4343-AEAE-7AF7EFC0E0D5}"/>
              </a:ext>
            </a:extLst>
          </p:cNvPr>
          <p:cNvSpPr txBox="1"/>
          <p:nvPr/>
        </p:nvSpPr>
        <p:spPr>
          <a:xfrm>
            <a:off x="1866365" y="287280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NC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F1F5B99-A44C-8E43-8422-E6D72FB11543}"/>
              </a:ext>
            </a:extLst>
          </p:cNvPr>
          <p:cNvSpPr txBox="1"/>
          <p:nvPr/>
        </p:nvSpPr>
        <p:spPr>
          <a:xfrm>
            <a:off x="1866365" y="3172444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NC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5000350-629A-5D42-9F3B-25B748A1676A}"/>
              </a:ext>
            </a:extLst>
          </p:cNvPr>
          <p:cNvSpPr txBox="1"/>
          <p:nvPr/>
        </p:nvSpPr>
        <p:spPr>
          <a:xfrm>
            <a:off x="1866365" y="347207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NC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FFC9930-F0FB-A04D-8D7F-DE8B50CFCE0F}"/>
              </a:ext>
            </a:extLst>
          </p:cNvPr>
          <p:cNvSpPr txBox="1"/>
          <p:nvPr/>
        </p:nvSpPr>
        <p:spPr>
          <a:xfrm>
            <a:off x="1866365" y="3771714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dirty="0"/>
              <a:t>NC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47A17E7-5E82-2247-9EF8-E773922C2BE0}"/>
              </a:ext>
            </a:extLst>
          </p:cNvPr>
          <p:cNvSpPr txBox="1"/>
          <p:nvPr/>
        </p:nvSpPr>
        <p:spPr>
          <a:xfrm>
            <a:off x="1294093" y="4071349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RESETN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BC14C36-43BC-C741-8541-23445DFA6E70}"/>
              </a:ext>
            </a:extLst>
          </p:cNvPr>
          <p:cNvSpPr txBox="1"/>
          <p:nvPr/>
        </p:nvSpPr>
        <p:spPr>
          <a:xfrm>
            <a:off x="1167456" y="437098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REGPDIN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4748B78-46F6-3C4E-BCE7-7F8DCB313BB3}"/>
              </a:ext>
            </a:extLst>
          </p:cNvPr>
          <p:cNvSpPr txBox="1"/>
          <p:nvPr/>
        </p:nvSpPr>
        <p:spPr>
          <a:xfrm rot="16200000">
            <a:off x="5757621" y="748017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NC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C88907E-BE8A-4146-9AC7-9EFF0F7BB5A9}"/>
              </a:ext>
            </a:extLst>
          </p:cNvPr>
          <p:cNvSpPr txBox="1"/>
          <p:nvPr/>
        </p:nvSpPr>
        <p:spPr>
          <a:xfrm rot="16200000">
            <a:off x="5452822" y="741129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NC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2BEB856-C2F6-2240-BBDB-1C2713A900C3}"/>
              </a:ext>
            </a:extLst>
          </p:cNvPr>
          <p:cNvSpPr txBox="1"/>
          <p:nvPr/>
        </p:nvSpPr>
        <p:spPr>
          <a:xfrm rot="16200000">
            <a:off x="5148023" y="734241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NC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267EB0D-AD44-7549-8D39-2BD9FD70DB80}"/>
              </a:ext>
            </a:extLst>
          </p:cNvPr>
          <p:cNvSpPr txBox="1"/>
          <p:nvPr/>
        </p:nvSpPr>
        <p:spPr>
          <a:xfrm rot="16200000">
            <a:off x="4767352" y="6819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GND</a:t>
            </a:r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8CFB118-E416-1A49-AD5F-370AA9CA23FE}"/>
              </a:ext>
            </a:extLst>
          </p:cNvPr>
          <p:cNvSpPr txBox="1"/>
          <p:nvPr/>
        </p:nvSpPr>
        <p:spPr>
          <a:xfrm rot="16200000">
            <a:off x="4550993" y="79978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A2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9D8FB1E-B938-334F-AA2C-4A66E608EE87}"/>
              </a:ext>
            </a:extLst>
          </p:cNvPr>
          <p:cNvSpPr txBox="1"/>
          <p:nvPr/>
        </p:nvSpPr>
        <p:spPr>
          <a:xfrm rot="16200000">
            <a:off x="4218532" y="74112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WP</a:t>
            </a:r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5209535-16C2-B746-9497-13BB2DE59FA2}"/>
              </a:ext>
            </a:extLst>
          </p:cNvPr>
          <p:cNvSpPr txBox="1"/>
          <p:nvPr/>
        </p:nvSpPr>
        <p:spPr>
          <a:xfrm rot="16200000">
            <a:off x="3914075" y="72046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SCL</a:t>
            </a:r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7FC6465-0CDC-6640-BED6-4A83EE47FED3}"/>
              </a:ext>
            </a:extLst>
          </p:cNvPr>
          <p:cNvSpPr txBox="1"/>
          <p:nvPr/>
        </p:nvSpPr>
        <p:spPr>
          <a:xfrm rot="16200000">
            <a:off x="3582732" y="74276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dirty="0"/>
              <a:t>SDA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98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C4141-2558-794D-AE5D-5BC72565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Raspberry Pi Pico</a:t>
            </a:r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8ABD634F-E321-A14C-ACAB-8EC47135D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627" y="1825625"/>
            <a:ext cx="59567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3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884BF1-A7B1-894F-9CE7-1CD5A770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31" y="36512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ESP32-DevKitC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87BAEC5-5A9C-5741-8A45-6E1BC7C3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494" y="3306650"/>
            <a:ext cx="3968262" cy="31082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2E80CB7-0806-8345-B993-DAB75CF84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5" y="1825625"/>
            <a:ext cx="7210950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EBCB8C2-2081-7740-BAEB-2D44F19D75CF}"/>
              </a:ext>
            </a:extLst>
          </p:cNvPr>
          <p:cNvSpPr txBox="1"/>
          <p:nvPr/>
        </p:nvSpPr>
        <p:spPr>
          <a:xfrm>
            <a:off x="4945994" y="443130"/>
            <a:ext cx="59827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/>
              <a:t>ソース</a:t>
            </a:r>
            <a:r>
              <a:rPr lang="en-US" altLang="ja-JP" sz="1400" dirty="0"/>
              <a:t>:</a:t>
            </a:r>
            <a:endParaRPr lang="en" altLang="ja-JP" sz="1400" dirty="0">
              <a:hlinkClick r:id="rId5"/>
            </a:endParaRPr>
          </a:p>
          <a:p>
            <a:r>
              <a:rPr lang="en" altLang="ja-JP" sz="1400" dirty="0">
                <a:hlinkClick r:id="rId6"/>
              </a:rPr>
              <a:t>https://blog.goo.ne.jp/jh7ubc/e/8c97dc4bfad4f93d44301f8341083a69</a:t>
            </a:r>
            <a:endParaRPr lang="en" altLang="ja-JP" sz="1400" dirty="0"/>
          </a:p>
          <a:p>
            <a:r>
              <a:rPr lang="en" altLang="ja-JP" sz="1400" dirty="0">
                <a:hlinkClick r:id="rId7"/>
              </a:rPr>
              <a:t>https://leico.github.io/TechnicalNote/Arduino/esp32-i2cscan</a:t>
            </a:r>
            <a:endParaRPr lang="en" altLang="ja-JP" sz="1400" dirty="0"/>
          </a:p>
        </p:txBody>
      </p:sp>
    </p:spTree>
    <p:extLst>
      <p:ext uri="{BB962C8B-B14F-4D97-AF65-F5344CB8AC3E}">
        <p14:creationId xmlns:p14="http://schemas.microsoft.com/office/powerpoint/2010/main" val="331895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6F9629-04BE-BB44-BF46-1716ED8D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ESP32-WROOM-DevKitC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4AADEA4-4C3E-F445-8129-D9C9A13C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58734" y="1927262"/>
            <a:ext cx="8509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4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61</Words>
  <Application>Microsoft Macintosh PowerPoint</Application>
  <PresentationFormat>ワイド画面</PresentationFormat>
  <Paragraphs>32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Raspberry Pi Pico</vt:lpstr>
      <vt:lpstr>ESP32-DevKitC</vt:lpstr>
      <vt:lpstr>ESP32-WROOM-DevKitC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斎藤 直孝</dc:creator>
  <cp:lastModifiedBy>斎藤 直孝</cp:lastModifiedBy>
  <cp:revision>9</cp:revision>
  <dcterms:created xsi:type="dcterms:W3CDTF">2021-03-25T13:23:31Z</dcterms:created>
  <dcterms:modified xsi:type="dcterms:W3CDTF">2021-03-26T13:28:41Z</dcterms:modified>
</cp:coreProperties>
</file>